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99FF66"/>
    <a:srgbClr val="FFFF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004FB-A743-45C9-9B48-E5217165844B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7F61-8BC9-41BD-9FD0-3BDFBDC771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Curlz MT"/>
                <a:cs typeface="Curlz MT"/>
              </a:rPr>
              <a:t>Cat fish</a:t>
            </a:r>
            <a:endParaRPr lang="en-US" sz="5400" dirty="0">
              <a:solidFill>
                <a:srgbClr val="00B0F0"/>
              </a:solidFill>
              <a:latin typeface="Curlz MT"/>
              <a:cs typeface="Curlz M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Curlz MT"/>
                <a:cs typeface="Curlz MT"/>
              </a:rPr>
              <a:t>Maya Nelson</a:t>
            </a:r>
            <a:endParaRPr lang="en-US" sz="5400" dirty="0">
              <a:solidFill>
                <a:srgbClr val="00B0F0"/>
              </a:solidFill>
              <a:latin typeface="Curlz MT"/>
              <a:cs typeface="Curlz M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urlz MT"/>
                <a:cs typeface="Curlz MT"/>
              </a:rPr>
              <a:t>Habitat of your animal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urlz MT"/>
              <a:cs typeface="Curlz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                  </a:t>
            </a:r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  <a:sym typeface="Wingdings" pitchFamily="2" charset="2"/>
              </a:rPr>
              <a:t></a:t>
            </a:r>
            <a:endParaRPr lang="en-US" dirty="0" smtClean="0">
              <a:solidFill>
                <a:srgbClr val="00B0F0"/>
              </a:solidFill>
              <a:latin typeface="Curlz MT"/>
              <a:cs typeface="Curlz MT"/>
            </a:endParaRP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Location: Pacific Ocean</a:t>
            </a: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characteristics: plants and a lot of fish</a:t>
            </a:r>
          </a:p>
          <a:p>
            <a:r>
              <a:rPr lang="en-US" dirty="0" smtClean="0">
                <a:solidFill>
                  <a:srgbClr val="00B0F0"/>
                </a:solidFill>
                <a:latin typeface="Curlz MT"/>
                <a:cs typeface="Curlz MT"/>
              </a:rPr>
              <a:t>What it takes to survive: aquatic plants, fish to eat, and need fins to swim.</a:t>
            </a: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99"/>
                </a:solidFill>
                <a:latin typeface="Curlz MT" pitchFamily="82" charset="0"/>
              </a:rPr>
              <a:t>Pacific Ocean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5122" name="Picture 2" descr="http://t1.gstatic.com/images?q=tbn:ANd9GcS3XmplblZT90D2fFEh3ZWuh0QHA_eO5N6fSR8XV216SEnLQ_ef3w:www.globalcitymap.com/oceans/images/pacific-ocea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9961"/>
            <a:ext cx="9448800" cy="56896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1066800" y="304800"/>
            <a:ext cx="914400" cy="914400"/>
          </a:xfrm>
          <a:prstGeom prst="star5">
            <a:avLst>
              <a:gd name="adj" fmla="val 20372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70104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00FF99"/>
                </a:solidFill>
                <a:latin typeface="Curlz MT" pitchFamily="82" charset="0"/>
              </a:rPr>
              <a:t>What dose it take for my animal to survive? </a:t>
            </a:r>
            <a:endParaRPr lang="en-US" sz="5400" dirty="0" smtClean="0">
              <a:solidFill>
                <a:srgbClr val="FFFF00"/>
              </a:solidFill>
              <a:latin typeface="Curlz MT" pitchFamily="82" charset="0"/>
            </a:endParaRPr>
          </a:p>
          <a:p>
            <a:pPr>
              <a:buNone/>
            </a:pPr>
            <a:r>
              <a:rPr lang="en-US" sz="5400" dirty="0" smtClean="0">
                <a:solidFill>
                  <a:srgbClr val="FFFF00"/>
                </a:solidFill>
                <a:latin typeface="Curlz MT" pitchFamily="82" charset="0"/>
              </a:rPr>
              <a:t>My animal needs aquatic plants , fish to eat, and</a:t>
            </a:r>
            <a:r>
              <a:rPr lang="en-US" sz="5400" dirty="0">
                <a:solidFill>
                  <a:srgbClr val="FFFF00"/>
                </a:solidFill>
                <a:latin typeface="Curlz MT" pitchFamily="82" charset="0"/>
              </a:rPr>
              <a:t> </a:t>
            </a:r>
            <a:r>
              <a:rPr lang="en-US" sz="5400" dirty="0" smtClean="0">
                <a:solidFill>
                  <a:srgbClr val="FFFF00"/>
                </a:solidFill>
                <a:latin typeface="Curlz MT" pitchFamily="82" charset="0"/>
              </a:rPr>
              <a:t>holes to hide in!</a:t>
            </a:r>
            <a:endParaRPr lang="en-US" sz="5400" dirty="0" smtClean="0">
              <a:solidFill>
                <a:srgbClr val="00FF99"/>
              </a:solidFill>
              <a:latin typeface="Curlz MT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67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www.images.google.com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93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Cat fish</vt:lpstr>
      <vt:lpstr>Habitat of your animal</vt:lpstr>
      <vt:lpstr>Pacific Ocean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23</cp:revision>
  <dcterms:created xsi:type="dcterms:W3CDTF">2013-04-16T01:24:27Z</dcterms:created>
  <dcterms:modified xsi:type="dcterms:W3CDTF">2013-05-10T19:26:57Z</dcterms:modified>
</cp:coreProperties>
</file>